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5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6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7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-103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altLang="ja-JP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altLang="ja-JP" smtClean="0"/>
              <a:t>Click to edit Master text styles</a:t>
            </a:r>
          </a:p>
          <a:p>
            <a:pPr lvl="1" eaLnBrk="1" latinLnBrk="0" hangingPunct="1"/>
            <a:r>
              <a:rPr lang="en-US" altLang="ja-JP" smtClean="0"/>
              <a:t>Second level</a:t>
            </a:r>
          </a:p>
          <a:p>
            <a:pPr lvl="2" eaLnBrk="1" latinLnBrk="0" hangingPunct="1"/>
            <a:r>
              <a:rPr lang="en-US" altLang="ja-JP" smtClean="0"/>
              <a:t>Third level</a:t>
            </a:r>
          </a:p>
          <a:p>
            <a:pPr lvl="3" eaLnBrk="1" latinLnBrk="0" hangingPunct="1"/>
            <a:r>
              <a:rPr lang="en-US" altLang="ja-JP" smtClean="0"/>
              <a:t>Fourth level</a:t>
            </a:r>
          </a:p>
          <a:p>
            <a:pPr lvl="4" eaLnBrk="1" latinLnBrk="0" hangingPunct="1"/>
            <a:r>
              <a:rPr lang="en-US" altLang="ja-JP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altLang="ja-JP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altLang="ja-JP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altLang="ja-JP" smtClean="0"/>
              <a:t>Click to edit Master text styles</a:t>
            </a:r>
          </a:p>
          <a:p>
            <a:pPr lvl="1" eaLnBrk="1" latinLnBrk="0" hangingPunct="1"/>
            <a:r>
              <a:rPr kumimoji="0" lang="en-US" altLang="ja-JP" smtClean="0"/>
              <a:t>Second level</a:t>
            </a:r>
          </a:p>
          <a:p>
            <a:pPr lvl="2" eaLnBrk="1" latinLnBrk="0" hangingPunct="1"/>
            <a:r>
              <a:rPr kumimoji="0" lang="en-US" altLang="ja-JP" smtClean="0"/>
              <a:t>Third level</a:t>
            </a:r>
          </a:p>
          <a:p>
            <a:pPr lvl="3" eaLnBrk="1" latinLnBrk="0" hangingPunct="1"/>
            <a:r>
              <a:rPr kumimoji="0" lang="en-US" altLang="ja-JP" smtClean="0"/>
              <a:t>Fourth level</a:t>
            </a:r>
          </a:p>
          <a:p>
            <a:pPr lvl="4" eaLnBrk="1" latinLnBrk="0" hangingPunct="1"/>
            <a:r>
              <a:rPr kumimoji="0" lang="en-US" altLang="ja-JP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D5A08BDA-D1FC-4584-AB07-92A82C092008}" type="datetimeFigureOut">
              <a:rPr kumimoji="1" lang="ja-JP" altLang="en-US" smtClean="0"/>
              <a:pPr/>
              <a:t>2009/11/28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40E2921-A27E-41AA-A3AD-BA9F606E040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</p:transition>
  <p:txStyles>
    <p:titleStyle>
      <a:lvl1pPr algn="l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Kamakura</a:t>
            </a:r>
            <a:br>
              <a:rPr kumimoji="1"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kasama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Walks for </a:t>
            </a:r>
            <a:r>
              <a:rPr lang="en-US" altLang="ja-JP" dirty="0" smtClean="0"/>
              <a:t>everyone</a:t>
            </a:r>
            <a:endParaRPr lang="ja-JP" altLang="en-US" smtClean="0"/>
          </a:p>
          <a:p>
            <a:r>
              <a:rPr kumimoji="1" lang="en-US" altLang="ja-JP" dirty="0" smtClean="0"/>
              <a:t>and for </a:t>
            </a:r>
            <a:r>
              <a:rPr lang="en-US" altLang="ja-JP" dirty="0" smtClean="0"/>
              <a:t>all levels</a:t>
            </a:r>
          </a:p>
          <a:p>
            <a:endParaRPr kumimoji="1" lang="en-US" altLang="ja-JP" dirty="0" smtClean="0"/>
          </a:p>
          <a:p>
            <a:endParaRPr lang="en-US" altLang="ja-JP" dirty="0" smtClean="0"/>
          </a:p>
          <a:p>
            <a:endParaRPr kumimoji="1" lang="ja-JP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1040334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57224" y="142852"/>
            <a:ext cx="9144000" cy="685537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7818" y="285728"/>
            <a:ext cx="4471990" cy="914400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on </a:t>
            </a:r>
            <a:r>
              <a:rPr kumimoji="1" lang="en-US" altLang="ja-JP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Zuo</a:t>
            </a:r>
            <a:r>
              <a:rPr kumimoji="1" lang="en-US" altLang="ja-JP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rock</a:t>
            </a:r>
            <a:endParaRPr kumimoji="1" lang="ja-JP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Content Placeholder 5" descr="P1040335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-214346" y="-357214"/>
            <a:ext cx="4381531" cy="32861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10403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 hiking course – Ten-en</a:t>
            </a:r>
            <a:endParaRPr kumimoji="1" lang="ja-JP" altLang="en-US"/>
          </a:p>
        </p:txBody>
      </p:sp>
      <p:pic>
        <p:nvPicPr>
          <p:cNvPr id="5" name="Content Placeholder 4" descr="P1040342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-285784" y="3143248"/>
            <a:ext cx="5453100" cy="40898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Content Placeholder 8" descr="P1040341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262312" y="2786058"/>
            <a:ext cx="5621606" cy="42148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5000628" y="3714752"/>
            <a:ext cx="285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A view of Yokohama on the other side of the hills</a:t>
            </a:r>
            <a:endParaRPr kumimoji="1" lang="ja-JP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104034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3143272" cy="1428760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tx2">
                    <a:lumMod val="50000"/>
                  </a:schemeClr>
                </a:solidFill>
              </a:rPr>
              <a:t>Lunch </a:t>
            </a:r>
            <a:r>
              <a:rPr kumimoji="1" lang="en-US" altLang="ja-JP" dirty="0" smtClean="0">
                <a:solidFill>
                  <a:schemeClr val="tx2">
                    <a:lumMod val="50000"/>
                  </a:schemeClr>
                </a:solidFill>
              </a:rPr>
              <a:t>time </a:t>
            </a:r>
            <a:r>
              <a:rPr kumimoji="1" lang="en-US" altLang="ja-JP" sz="2400" dirty="0" smtClean="0">
                <a:solidFill>
                  <a:schemeClr val="tx2">
                    <a:lumMod val="50000"/>
                  </a:schemeClr>
                </a:solidFill>
              </a:rPr>
              <a:t>(on the peak of Kamakura hills)</a:t>
            </a:r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Content Placeholder 8" descr="P1040351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214809" y="3714752"/>
            <a:ext cx="5048285" cy="37862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Content Placeholder 9" descr="P1040353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105400" y="0"/>
            <a:ext cx="4038600" cy="3028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785918" y="6072206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Two people were lost </a:t>
            </a:r>
            <a:r>
              <a:rPr kumimoji="1" lang="en-US" altLang="ja-JP" dirty="0" smtClean="0">
                <a:sym typeface="Wingdings" pitchFamily="2" charset="2"/>
              </a:rPr>
              <a:t></a:t>
            </a:r>
            <a:endParaRPr kumimoji="1" lang="ja-JP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1040355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Kamakura city comes into view</a:t>
            </a:r>
            <a:endParaRPr kumimoji="1" lang="ja-JP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 descr="P1040354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0" y="3829050"/>
            <a:ext cx="4038600" cy="30289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1040360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Descending to </a:t>
            </a:r>
            <a:r>
              <a:rPr kumimoji="1" lang="en-US" altLang="ja-JP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Zuisenji</a:t>
            </a:r>
            <a:endParaRPr kumimoji="1" lang="ja-JP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 descr="P104036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-142908" y="4000504"/>
            <a:ext cx="4038600" cy="3028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1040394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358082" cy="55185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32" y="5572140"/>
            <a:ext cx="2714612" cy="914400"/>
          </a:xfrm>
        </p:spPr>
        <p:txBody>
          <a:bodyPr/>
          <a:lstStyle/>
          <a:p>
            <a:r>
              <a:rPr kumimoji="1" lang="en-US" altLang="ja-JP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Zuisenji</a:t>
            </a:r>
            <a:endParaRPr kumimoji="1" lang="ja-JP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 descr="P1040409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5748490" y="2332038"/>
            <a:ext cx="3395510" cy="45259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104037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Zen garden at </a:t>
            </a:r>
            <a:r>
              <a:rPr kumimoji="1" lang="en-US" altLang="ja-JP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Zuisenji</a:t>
            </a:r>
            <a:endParaRPr kumimoji="1" lang="ja-JP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Content Placeholder 3" descr="P104039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Content Placeholder 3" descr="P10404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5715008" y="6286520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50000"/>
                  </a:schemeClr>
                </a:solidFill>
              </a:rPr>
              <a:t>Walk to the Kamakura city</a:t>
            </a:r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572560" cy="1071570"/>
          </a:xfrm>
        </p:spPr>
        <p:txBody>
          <a:bodyPr/>
          <a:lstStyle/>
          <a:p>
            <a:pPr algn="ctr"/>
            <a:r>
              <a:rPr kumimoji="1" lang="en-US" altLang="ja-JP" dirty="0" err="1" smtClean="0"/>
              <a:t>Kasama</a:t>
            </a:r>
            <a:r>
              <a:rPr kumimoji="1" lang="en-US" altLang="ja-JP" dirty="0" smtClean="0"/>
              <a:t> in spring </a:t>
            </a:r>
            <a:br>
              <a:rPr kumimoji="1" lang="en-US" altLang="ja-JP" dirty="0" smtClean="0"/>
            </a:br>
            <a:r>
              <a:rPr kumimoji="1" lang="en-US" altLang="ja-JP" sz="2400" i="1" dirty="0" smtClean="0"/>
              <a:t>(family hike) April 2009</a:t>
            </a:r>
            <a:endParaRPr kumimoji="1" lang="ja-JP" altLang="en-US" i="1"/>
          </a:p>
        </p:txBody>
      </p:sp>
      <p:pic>
        <p:nvPicPr>
          <p:cNvPr id="4" name="Content Placeholder 3" descr="Kasama-hik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42909" y="1428736"/>
            <a:ext cx="8272571" cy="4929222"/>
          </a:xfr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142852"/>
            <a:ext cx="8215370" cy="914400"/>
          </a:xfrm>
        </p:spPr>
        <p:txBody>
          <a:bodyPr/>
          <a:lstStyle/>
          <a:p>
            <a:r>
              <a:rPr kumimoji="1" lang="en-US" altLang="ja-JP" dirty="0" smtClean="0"/>
              <a:t>Kamakura hike </a:t>
            </a:r>
            <a:r>
              <a:rPr kumimoji="1" lang="en-US" altLang="ja-JP" sz="2400" i="1" dirty="0" smtClean="0"/>
              <a:t>January 2009</a:t>
            </a:r>
            <a:endParaRPr kumimoji="1" lang="ja-JP" altLang="en-US" sz="2400"/>
          </a:p>
        </p:txBody>
      </p:sp>
      <p:pic>
        <p:nvPicPr>
          <p:cNvPr id="4" name="Content Placeholder 3" descr="Kamakura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8728" y="857232"/>
            <a:ext cx="6500858" cy="5815994"/>
          </a:xfr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105016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chemeClr val="tx2">
                    <a:lumMod val="50000"/>
                  </a:schemeClr>
                </a:solidFill>
              </a:rPr>
              <a:t>“Family hike” in </a:t>
            </a:r>
            <a:r>
              <a:rPr kumimoji="1" lang="en-US" altLang="ja-JP" dirty="0" err="1" smtClean="0">
                <a:solidFill>
                  <a:schemeClr val="tx2">
                    <a:lumMod val="50000"/>
                  </a:schemeClr>
                </a:solidFill>
              </a:rPr>
              <a:t>Kasama</a:t>
            </a:r>
            <a:r>
              <a:rPr kumimoji="1" lang="en-US" altLang="ja-JP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 spring</a:t>
            </a:r>
            <a:endParaRPr kumimoji="1" lang="ja-JP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 descr="P1050167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3829050"/>
            <a:ext cx="4038600" cy="3028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 descr="P1050166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715008" y="4071942"/>
            <a:ext cx="4038600" cy="3028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3428992" y="5214950"/>
            <a:ext cx="285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chemeClr val="accent2">
                    <a:lumMod val="50000"/>
                  </a:schemeClr>
                </a:solidFill>
              </a:rPr>
              <a:t>A sudden downpour started just as we were about to start walking. Were saved by just a minute from getting drenched.</a:t>
            </a:r>
            <a:endParaRPr kumimoji="1" lang="ja-JP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Content Placeholder 4" descr="P1050175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6" name="Content Placeholder 5" descr="P1050174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2643174" y="2643182"/>
            <a:ext cx="3394472" cy="45259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0" y="5786454"/>
            <a:ext cx="2786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chemeClr val="accent2">
                    <a:lumMod val="50000"/>
                  </a:schemeClr>
                </a:solidFill>
              </a:rPr>
              <a:t>The famous wisteria </a:t>
            </a:r>
            <a:r>
              <a:rPr kumimoji="1" lang="en-US" altLang="ja-JP" dirty="0" smtClean="0">
                <a:solidFill>
                  <a:schemeClr val="accent2">
                    <a:lumMod val="50000"/>
                  </a:schemeClr>
                </a:solidFill>
              </a:rPr>
              <a:t>400 years old had </a:t>
            </a:r>
            <a:r>
              <a:rPr kumimoji="1" lang="en-US" altLang="ja-JP" dirty="0" smtClean="0">
                <a:solidFill>
                  <a:schemeClr val="accent2">
                    <a:lumMod val="50000"/>
                  </a:schemeClr>
                </a:solidFill>
              </a:rPr>
              <a:t>not grown to its full length </a:t>
            </a:r>
            <a:r>
              <a:rPr lang="en-US" altLang="ja-JP" dirty="0" smtClean="0">
                <a:solidFill>
                  <a:schemeClr val="accent2">
                    <a:lumMod val="50000"/>
                  </a:schemeClr>
                </a:solidFill>
              </a:rPr>
              <a:t>in April.</a:t>
            </a:r>
            <a:endParaRPr kumimoji="1" lang="ja-JP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105018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4282" y="512064"/>
            <a:ext cx="8786874" cy="914400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Amazing colors </a:t>
            </a:r>
            <a:r>
              <a:rPr lang="en-US" altLang="ja-JP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on </a:t>
            </a:r>
            <a:r>
              <a:rPr lang="en-US" altLang="ja-JP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Tsutsuji</a:t>
            </a:r>
            <a:r>
              <a:rPr lang="en-US" altLang="ja-JP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hills</a:t>
            </a:r>
            <a:endParaRPr kumimoji="1" lang="ja-JP" alt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144485">
            <a:off x="3755523" y="5175"/>
            <a:ext cx="2292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i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ookman Old Style" pitchFamily="18" charset="0"/>
              </a:rPr>
              <a:t>azaleas</a:t>
            </a:r>
            <a:endParaRPr kumimoji="1" lang="ja-JP" altLang="en-US" sz="4400" i="1">
              <a:solidFill>
                <a:schemeClr val="accent2">
                  <a:lumMod val="60000"/>
                  <a:lumOff val="40000"/>
                </a:schemeClr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105019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Everything was sparkling after the rain</a:t>
            </a:r>
            <a:endParaRPr kumimoji="1" lang="ja-JP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105020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chemeClr val="tx2">
                    <a:lumMod val="50000"/>
                  </a:schemeClr>
                </a:solidFill>
              </a:rPr>
              <a:t>The hill top</a:t>
            </a:r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Content Placeholder 5" descr="P1050203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643306" y="3500438"/>
            <a:ext cx="4610104" cy="34575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10502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34" y="512064"/>
            <a:ext cx="4614866" cy="914400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lunch time </a:t>
            </a:r>
            <a:r>
              <a:rPr kumimoji="1" lang="en-US" altLang="ja-JP" dirty="0" smtClean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</a:t>
            </a:r>
            <a:endParaRPr kumimoji="1" lang="ja-JP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 descr="P1050214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-142908" y="-214338"/>
            <a:ext cx="4038600" cy="3028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 descr="P1050216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105400" y="3829050"/>
            <a:ext cx="4038600" cy="3028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10502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28736"/>
            <a:ext cx="9144000" cy="6858000"/>
          </a:xfrm>
          <a:prstGeom prst="rect">
            <a:avLst/>
          </a:prstGeom>
        </p:spPr>
      </p:pic>
      <p:pic>
        <p:nvPicPr>
          <p:cNvPr id="4" name="Content Placeholder 3" descr="P105022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619757" cy="421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14" y="142852"/>
            <a:ext cx="7772400" cy="914400"/>
          </a:xfrm>
        </p:spPr>
        <p:txBody>
          <a:bodyPr/>
          <a:lstStyle/>
          <a:p>
            <a:pPr algn="r"/>
            <a:r>
              <a:rPr kumimoji="1" lang="en-US" altLang="ja-JP" dirty="0" smtClean="0">
                <a:solidFill>
                  <a:schemeClr val="tx2">
                    <a:lumMod val="50000"/>
                  </a:schemeClr>
                </a:solidFill>
              </a:rPr>
              <a:t>A walk through the forest to the art park</a:t>
            </a:r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105022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512064"/>
            <a:ext cx="8543956" cy="914400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We are met by a pottery artist</a:t>
            </a:r>
            <a:endParaRPr kumimoji="1" lang="ja-JP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 join a pottery lesson</a:t>
            </a:r>
            <a:endParaRPr kumimoji="1" lang="ja-JP" altLang="en-US"/>
          </a:p>
        </p:txBody>
      </p:sp>
      <p:pic>
        <p:nvPicPr>
          <p:cNvPr id="4" name="Content Placeholder 3" descr="P105022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83080" y="1807210"/>
            <a:ext cx="6035040" cy="4526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1050227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333477" y="0"/>
            <a:ext cx="7810523" cy="58578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 descr="P1050228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-928726" y="1428736"/>
            <a:ext cx="7810522" cy="5857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firing kiln for pottery</a:t>
            </a:r>
            <a:endParaRPr kumimoji="1" lang="ja-JP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104021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chemeClr val="accent2">
                    <a:lumMod val="75000"/>
                  </a:schemeClr>
                </a:solidFill>
              </a:rPr>
              <a:t>in Tsukuba express</a:t>
            </a:r>
            <a:endParaRPr kumimoji="1" lang="ja-JP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11" descr="P10402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85850" y="4214818"/>
            <a:ext cx="4038600" cy="3028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12" descr="P10402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248" y="4143380"/>
            <a:ext cx="4038600" cy="3028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1050229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2095484" y="1571612"/>
            <a:ext cx="7048517" cy="52863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 descr="P1050230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29256" cy="40719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42852"/>
            <a:ext cx="8229600" cy="914400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kiln owner gives a lecture</a:t>
            </a:r>
            <a:endParaRPr kumimoji="1" lang="ja-JP" alt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105024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71414"/>
            <a:ext cx="8258204" cy="1988242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most unexpected ending of all – baby bamboo digging in the kiln backyard</a:t>
            </a:r>
            <a:endParaRPr kumimoji="1" lang="ja-JP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 descr="P1050234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-1000164" y="3829050"/>
            <a:ext cx="4038600" cy="3028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 descr="P1050243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572132" y="3829050"/>
            <a:ext cx="4038600" cy="3028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2010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see you in more hikes in</a:t>
            </a:r>
            <a:endParaRPr kumimoji="1" lang="ja-JP" altLang="en-US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P1040218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85720" y="214290"/>
            <a:ext cx="8858280" cy="6643710"/>
          </a:xfrm>
        </p:spPr>
      </p:pic>
      <p:pic>
        <p:nvPicPr>
          <p:cNvPr id="17" name="Content Placeholder 16" descr="P1040220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-357222" y="-642966"/>
            <a:ext cx="6286512" cy="47148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86248" y="428604"/>
            <a:ext cx="4686304" cy="914400"/>
          </a:xfrm>
        </p:spPr>
        <p:txBody>
          <a:bodyPr/>
          <a:lstStyle/>
          <a:p>
            <a:r>
              <a:rPr kumimoji="1" lang="en-US" altLang="ja-JP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Engakuji</a:t>
            </a:r>
            <a:r>
              <a:rPr kumimoji="1" lang="en-US" altLang="ja-JP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temple</a:t>
            </a:r>
            <a:endParaRPr kumimoji="1" lang="ja-JP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Content Placeholder 6" descr="P104022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-142908" y="3357562"/>
            <a:ext cx="4667251" cy="35004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7" descr="P1040228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" y="0"/>
            <a:ext cx="9143999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074" y="71414"/>
            <a:ext cx="2928926" cy="2071702"/>
          </a:xfrm>
        </p:spPr>
        <p:txBody>
          <a:bodyPr/>
          <a:lstStyle/>
          <a:p>
            <a:r>
              <a:rPr kumimoji="1" lang="en-US" altLang="ja-JP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Walking to </a:t>
            </a:r>
            <a:br>
              <a:rPr kumimoji="1" lang="en-US" altLang="ja-JP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kumimoji="1" lang="en-US" altLang="ja-JP" sz="36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Meigetsu</a:t>
            </a:r>
            <a:r>
              <a:rPr kumimoji="1" lang="en-US" altLang="ja-JP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-in</a:t>
            </a:r>
            <a:endParaRPr kumimoji="1" lang="ja-JP" altLang="en-US" sz="3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 descr="P1040238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286512" cy="4714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 descr="P1040239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809995" y="2857496"/>
            <a:ext cx="5334005" cy="40005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14282" y="5214950"/>
            <a:ext cx="321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a ceramic museum on the way</a:t>
            </a:r>
            <a:endParaRPr kumimoji="1" lang="ja-JP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5857892"/>
            <a:ext cx="4857784" cy="914400"/>
          </a:xfrm>
        </p:spPr>
        <p:txBody>
          <a:bodyPr/>
          <a:lstStyle/>
          <a:p>
            <a:r>
              <a:rPr kumimoji="1" lang="en-US" altLang="ja-JP" dirty="0" smtClean="0"/>
              <a:t>The moon</a:t>
            </a:r>
            <a:endParaRPr kumimoji="1" lang="ja-JP" altLang="en-US"/>
          </a:p>
        </p:txBody>
      </p:sp>
      <p:pic>
        <p:nvPicPr>
          <p:cNvPr id="5" name="Content Placeholder 4" descr="P104025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10523" cy="5857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 descr="P1040270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05400" y="3829050"/>
            <a:ext cx="4038600" cy="3028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Content Placeholder 4" descr="P1040275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928926" y="1142984"/>
            <a:ext cx="7087313" cy="5314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Content Placeholder 5" descr="P1040277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-571536" y="142852"/>
            <a:ext cx="7143800" cy="53578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1040285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44001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>
                <a:solidFill>
                  <a:schemeClr val="tx2">
                    <a:lumMod val="50000"/>
                  </a:schemeClr>
                </a:solidFill>
              </a:rPr>
              <a:t>Kenchoji</a:t>
            </a:r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Content Placeholder 5" descr="P1040303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0" y="2332037"/>
            <a:ext cx="3394472" cy="45259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143</TotalTime>
  <Words>200</Words>
  <Application>Microsoft Office PowerPoint</Application>
  <PresentationFormat>On-screen Show (4:3)</PresentationFormat>
  <Paragraphs>38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Metro</vt:lpstr>
      <vt:lpstr>Kamakura  kasama</vt:lpstr>
      <vt:lpstr>Kamakura hike January 2009</vt:lpstr>
      <vt:lpstr>in Tsukuba express</vt:lpstr>
      <vt:lpstr>Engakuji temple</vt:lpstr>
      <vt:lpstr>Slide 5</vt:lpstr>
      <vt:lpstr>Walking to  Meigetsu-in</vt:lpstr>
      <vt:lpstr>The moon</vt:lpstr>
      <vt:lpstr>Slide 8</vt:lpstr>
      <vt:lpstr>Kenchoji</vt:lpstr>
      <vt:lpstr>on Zuo rock</vt:lpstr>
      <vt:lpstr>The hiking course – Ten-en</vt:lpstr>
      <vt:lpstr>Lunch time (on the peak of Kamakura hills)</vt:lpstr>
      <vt:lpstr>Kamakura city comes into view</vt:lpstr>
      <vt:lpstr>Descending to Zuisenji</vt:lpstr>
      <vt:lpstr>Zuisenji</vt:lpstr>
      <vt:lpstr>Zen garden at Zuisenji</vt:lpstr>
      <vt:lpstr>Slide 17</vt:lpstr>
      <vt:lpstr>Slide 18</vt:lpstr>
      <vt:lpstr>Kasama in spring  (family hike) April 2009</vt:lpstr>
      <vt:lpstr>“Family hike” in Kasama  in spring</vt:lpstr>
      <vt:lpstr>Slide 21</vt:lpstr>
      <vt:lpstr>Amazing colors on Tsutsuji hills</vt:lpstr>
      <vt:lpstr>Everything was sparkling after the rain</vt:lpstr>
      <vt:lpstr>The hill top</vt:lpstr>
      <vt:lpstr>And lunch time </vt:lpstr>
      <vt:lpstr>A walk through the forest to the art park</vt:lpstr>
      <vt:lpstr>We are met by a pottery artist</vt:lpstr>
      <vt:lpstr>We join a pottery lesson</vt:lpstr>
      <vt:lpstr>A firing kiln for pottery</vt:lpstr>
      <vt:lpstr>The kiln owner gives a lecture</vt:lpstr>
      <vt:lpstr>The most unexpected ending of all – baby bamboo digging in the kiln backyard</vt:lpstr>
      <vt:lpstr>2010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Alok</dc:creator>
  <cp:lastModifiedBy>Alok</cp:lastModifiedBy>
  <cp:revision>66</cp:revision>
  <dcterms:created xsi:type="dcterms:W3CDTF">2009-11-26T11:23:56Z</dcterms:created>
  <dcterms:modified xsi:type="dcterms:W3CDTF">2009-11-28T03:28:27Z</dcterms:modified>
</cp:coreProperties>
</file>